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28803600" cy="43205400"/>
  <p:notesSz cx="6858000" cy="9144000"/>
  <p:defaultTextStyle>
    <a:defPPr>
      <a:defRPr lang="th-TH"/>
    </a:defPPr>
    <a:lvl1pPr marL="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2011" y="10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E8-89E3-49B9-8C17-C6B212F9C0B6}" type="datetimeFigureOut">
              <a:rPr lang="th-TH" smtClean="0"/>
              <a:pPr/>
              <a:t>01/11/62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27D4-F791-40E9-B525-9772FA2A893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98B363-C9F8-4BC7-AD8C-F6126BF9F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" y="3004"/>
            <a:ext cx="28800611" cy="43199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82086-47C5-4490-B844-213717A1740F}"/>
              </a:ext>
            </a:extLst>
          </p:cNvPr>
          <p:cNvSpPr txBox="1"/>
          <p:nvPr/>
        </p:nvSpPr>
        <p:spPr>
          <a:xfrm>
            <a:off x="11396660" y="10695959"/>
            <a:ext cx="6750549" cy="1323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th-TH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ชื่องานวิจัย (ภาษาไทย)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031AC-F1FD-4A49-AED6-D4CA077B6E66}"/>
              </a:ext>
            </a:extLst>
          </p:cNvPr>
          <p:cNvSpPr txBox="1"/>
          <p:nvPr/>
        </p:nvSpPr>
        <p:spPr>
          <a:xfrm>
            <a:off x="10945416" y="9361340"/>
            <a:ext cx="7653039" cy="132343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th-TH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ชื่องานวิจัย (ภาษาอังกฤษ)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BF7D00C-69BA-400B-9B4F-AE9C125291C4}"/>
              </a:ext>
            </a:extLst>
          </p:cNvPr>
          <p:cNvSpPr txBox="1"/>
          <p:nvPr/>
        </p:nvSpPr>
        <p:spPr>
          <a:xfrm>
            <a:off x="13280347" y="12143193"/>
            <a:ext cx="2242904" cy="1015655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ชื่อ - สกุล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7683A-47BD-4473-87A6-7E19FBA76ABB}"/>
              </a:ext>
            </a:extLst>
          </p:cNvPr>
          <p:cNvSpPr txBox="1"/>
          <p:nvPr/>
        </p:nvSpPr>
        <p:spPr>
          <a:xfrm>
            <a:off x="3966262" y="37876508"/>
            <a:ext cx="20377676" cy="203131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"ขนาดของโปสเตอร์ 120 </a:t>
            </a:r>
            <a:r>
              <a:rPr lang="en-US" b="1" dirty="0">
                <a:solidFill>
                  <a:srgbClr val="FF0000"/>
                </a:solidFill>
              </a:rPr>
              <a:t>cm x 80 cm"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91482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23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SarabunPSK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saatan</dc:creator>
  <cp:lastModifiedBy>หนึ่งจักรยาน</cp:lastModifiedBy>
  <cp:revision>16</cp:revision>
  <dcterms:created xsi:type="dcterms:W3CDTF">2018-03-27T05:17:27Z</dcterms:created>
  <dcterms:modified xsi:type="dcterms:W3CDTF">2019-11-01T10:03:34Z</dcterms:modified>
</cp:coreProperties>
</file>